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8" d="100"/>
          <a:sy n="18" d="100"/>
        </p:scale>
        <p:origin x="316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593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5455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1481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277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6153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7297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054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94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2415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2662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87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A2B6C-748D-4BCB-9C29-FB44E5DB3941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4D77D-BD7B-41EC-935A-251EE836CC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29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FA2FD7A-4EDD-4AF6-8FEA-C6DD29F61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8800425" cy="11014257"/>
          </a:xfrm>
          <a:prstGeom prst="rect">
            <a:avLst/>
          </a:prstGeom>
        </p:spPr>
      </p:pic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58CC9EA0-A6F3-48D8-99C8-805444E594CD}"/>
              </a:ext>
            </a:extLst>
          </p:cNvPr>
          <p:cNvSpPr/>
          <p:nvPr/>
        </p:nvSpPr>
        <p:spPr>
          <a:xfrm>
            <a:off x="2160029" y="16097186"/>
            <a:ext cx="24480360" cy="63617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+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D2017A-8403-4875-9DD8-16BD17EC2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0027" y="17634971"/>
            <a:ext cx="24480361" cy="410081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latin typeface="Arial Black" panose="020B0A04020102020204" pitchFamily="34" charset="0"/>
              </a:rPr>
              <a:t>NOME DO BRINQUEDO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880B27CD-A33D-499C-A253-BC8074BC3CC2}"/>
              </a:ext>
            </a:extLst>
          </p:cNvPr>
          <p:cNvSpPr txBox="1">
            <a:spLocks/>
          </p:cNvSpPr>
          <p:nvPr/>
        </p:nvSpPr>
        <p:spPr>
          <a:xfrm>
            <a:off x="2160028" y="11290820"/>
            <a:ext cx="24480361" cy="19782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288008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89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10000" b="1" dirty="0"/>
              <a:t>Nome da Escola -  Município/RS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C6BFE75-4D8A-4B88-A5B7-B955E5D6BF9A}"/>
              </a:ext>
            </a:extLst>
          </p:cNvPr>
          <p:cNvSpPr txBox="1"/>
          <p:nvPr/>
        </p:nvSpPr>
        <p:spPr>
          <a:xfrm>
            <a:off x="440267" y="29368438"/>
            <a:ext cx="2800773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600" b="1" dirty="0"/>
              <a:t>CIENTISTA INSPIRADORA:</a:t>
            </a:r>
            <a:r>
              <a:rPr lang="pt-BR" sz="9600" dirty="0"/>
              <a:t> </a:t>
            </a:r>
            <a:r>
              <a:rPr lang="pt-BR" sz="9000" i="1" dirty="0"/>
              <a:t>NOME DA CIENTISTA</a:t>
            </a:r>
          </a:p>
          <a:p>
            <a:pPr algn="ctr"/>
            <a:r>
              <a:rPr lang="pt-BR" sz="8000" dirty="0"/>
              <a:t>Principal descoberta/contribuição: </a:t>
            </a:r>
            <a:r>
              <a:rPr lang="pt-BR" sz="8000" i="1" dirty="0"/>
              <a:t>[Descreva em uma frase]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F773428-6C2D-40C9-A5BC-E67BE11072D5}"/>
              </a:ext>
            </a:extLst>
          </p:cNvPr>
          <p:cNvSpPr txBox="1"/>
          <p:nvPr/>
        </p:nvSpPr>
        <p:spPr>
          <a:xfrm>
            <a:off x="2980267" y="24324894"/>
            <a:ext cx="23660123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600" b="1" dirty="0"/>
              <a:t>CONCEITO CIENTÍFICO ABORDADO:</a:t>
            </a:r>
            <a:r>
              <a:rPr lang="pt-BR" sz="9600" dirty="0"/>
              <a:t> </a:t>
            </a:r>
          </a:p>
          <a:p>
            <a:pPr algn="ctr"/>
            <a:r>
              <a:rPr lang="pt-BR" sz="9000" i="1" dirty="0"/>
              <a:t>[Insira aqui os conceito(s)]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3D907FC-A265-43C3-89F0-0F581391B612}"/>
              </a:ext>
            </a:extLst>
          </p:cNvPr>
          <p:cNvSpPr txBox="1"/>
          <p:nvPr/>
        </p:nvSpPr>
        <p:spPr>
          <a:xfrm>
            <a:off x="3352798" y="35473001"/>
            <a:ext cx="236601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600" b="1" dirty="0"/>
              <a:t>OUTUBRO/2026</a:t>
            </a:r>
            <a:endParaRPr lang="pt-BR" sz="96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03DC583-854F-4F82-AFE3-41C72A3A2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7675044"/>
            <a:ext cx="28800424" cy="545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813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43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do Office</vt:lpstr>
      <vt:lpstr>NOME DO BRINQUEDO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PROJETO</dc:title>
  <dc:creator>Andre Franscisco Walczak Lucca</dc:creator>
  <cp:lastModifiedBy>Andre Franscisco Walczak Lucca</cp:lastModifiedBy>
  <cp:revision>7</cp:revision>
  <dcterms:created xsi:type="dcterms:W3CDTF">2026-07-09T19:34:12Z</dcterms:created>
  <dcterms:modified xsi:type="dcterms:W3CDTF">2026-07-30T20:32:34Z</dcterms:modified>
</cp:coreProperties>
</file>